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300CF-65AA-426C-BE50-92778F6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7C8EFD-561E-4AA4-96DB-D5D0C9D5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B5AC-A5A9-4C9F-82BC-38015F4EF4F0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498DA-84DA-4F6A-BE8A-677C6CF5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A6B2C-5AB3-4071-8631-FEF95EA8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A109-5069-4EC3-A048-05F6EA427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1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1E4386-5039-4DE1-B620-BDC13717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68105F-6E8C-4988-97CD-3DA51D51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3397C-5180-450D-B7D7-26310BA33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7B5AC-A5A9-4C9F-82BC-38015F4EF4F0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56A1E-7D40-4776-BD7E-95D182561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7CC5-FDAB-4C17-ADFE-B0F5C499E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A109-5069-4EC3-A048-05F6EA427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2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A78EFF-42DC-47B7-A52E-958FA683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정적 경로 설정</a:t>
            </a:r>
            <a:endParaRPr lang="ko-KR" altLang="en-US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70489-A45D-45CA-8873-0969F3238D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2457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91631F-76AC-42AB-AA1B-DD0B2677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152C73-69C5-4426-A00B-2A7AF49F8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63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970C06-583F-456D-9C76-65D2262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B6602-DFDD-4F11-953E-99AE992C5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243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3AB429-1B13-4772-96FE-57F6FBA6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2A989F-2A9A-4BB2-BC44-CEB337FCA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96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4B942A-E424-4B71-B699-EA94FA8E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4A283-B58A-4EFB-8FD4-228FD13512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823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7E38E6-4B17-4C12-A020-EF4483AF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디폴트 정적 경로</a:t>
            </a:r>
            <a:r>
              <a:rPr lang="en-US" altLang="ko-KR" sz="3300"/>
              <a:t>(Default static Route)</a:t>
            </a:r>
            <a:r>
              <a:rPr lang="ko-KR" altLang="en-US" sz="3300"/>
              <a:t>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EF874-92A1-49FC-BEF8-A538A1B43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033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AF6824-9494-4D27-8DD3-E9C71EB1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경로 요약</a:t>
            </a:r>
            <a:r>
              <a:rPr lang="en-US" altLang="ko-KR" sz="3300"/>
              <a:t>(Route Summarization)</a:t>
            </a:r>
            <a:r>
              <a:rPr lang="ko-KR" altLang="en-US" sz="3300"/>
              <a:t>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B3B8C-F797-44AB-9E8A-9E430150C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17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52DA17-8E81-4935-9C86-965555D7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디버깅</a:t>
            </a:r>
            <a:r>
              <a:rPr lang="en-US" altLang="ko-KR" sz="3300"/>
              <a:t>(Debugging)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DC6D2-F4FE-41A3-B122-635D41B17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696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63A668-5150-4E32-B1DA-4170C3B0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디버깅</a:t>
            </a:r>
            <a:r>
              <a:rPr lang="en-US" altLang="ko-KR" sz="3300"/>
              <a:t>(Debugging)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0CD0C-5CE3-4126-95A3-A44FB6443D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870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5BD3D0-BA1D-4E39-AA4A-FF6D308F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/>
              <a:t>시스코 탐색 프로토콜</a:t>
            </a:r>
            <a:r>
              <a:rPr lang="en-US" altLang="ko-KR" sz="3000"/>
              <a:t>(CDP;Cisco Discovery Protocol)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0BC3B-BC00-4A26-80B6-EAFF107CD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836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0EA6BD-5325-4C13-B647-DB9F51D2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Q &amp; A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2E6D8-310D-43EA-9A89-1FC53B09E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981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E50796-8560-4C06-A540-BB2B91AD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정적 경로 설정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78B95-91DA-4553-9778-85DE66F72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25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6D85B5-90BE-4E32-B1A0-6520535C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E9195-29BC-478C-ACDE-CA7DAEB13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01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0483C1-A635-4424-89B7-455330EC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BB8D21-AF56-4F04-94C6-6691FFDB7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42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C09326-92E2-4243-BAB9-7F210E1F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FD75EC-D777-44F3-8EA5-F6EB70FB7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210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DA1FD1-1913-4A24-952F-49B7E62B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197E1-DAD8-4F0F-88E7-0680F7B1B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30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17CB87-EB49-42A4-BFF7-D0603975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75749-FF98-4B64-AB61-77130258E4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333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FB05F3-9181-46AA-939D-DE8F5E5A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A7336-B028-4182-ACC6-3D393E17ED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600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94B674-9168-4749-A3D8-3CA96307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4EDAE-9A14-46FE-A818-1FDDBE8B7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14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63A717-C272-4D61-9140-6F5F2098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300"/>
              <a:t>정적 경로 설정</a:t>
            </a:r>
            <a:endParaRPr lang="ko-KR" altLang="en-US" sz="3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F483D-676C-4192-855C-25F8A2930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27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화면 슬라이드 쇼(4:3)</PresentationFormat>
  <Paragraphs>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HY견고딕</vt:lpstr>
      <vt:lpstr>맑은 고딕</vt:lpstr>
      <vt:lpstr>Arial</vt:lpstr>
      <vt:lpstr>Office 테마</vt:lpstr>
      <vt:lpstr>4. 정적 경로 설정</vt:lpstr>
      <vt:lpstr>4. 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정적 경로 설정</vt:lpstr>
      <vt:lpstr>디폴트 정적 경로(Default static Route) 설정</vt:lpstr>
      <vt:lpstr>경로 요약(Route Summarization) 설정</vt:lpstr>
      <vt:lpstr>디버깅(Debugging)</vt:lpstr>
      <vt:lpstr>디버깅(Debugging)</vt:lpstr>
      <vt:lpstr>시스코 탐색 프로토콜(CDP;Cisco Discovery Protocol)</vt:lpstr>
      <vt:lpstr>Q &amp; 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정적 경로 설정</dc:title>
  <dc:creator>user</dc:creator>
  <cp:lastModifiedBy>user</cp:lastModifiedBy>
  <cp:revision>1</cp:revision>
  <dcterms:created xsi:type="dcterms:W3CDTF">2023-08-16T23:35:37Z</dcterms:created>
  <dcterms:modified xsi:type="dcterms:W3CDTF">2023-08-16T23:35:37Z</dcterms:modified>
</cp:coreProperties>
</file>